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7" autoAdjust="0"/>
    <p:restoredTop sz="94614" autoAdjust="0"/>
  </p:normalViewPr>
  <p:slideViewPr>
    <p:cSldViewPr>
      <p:cViewPr>
        <p:scale>
          <a:sx n="45" d="100"/>
          <a:sy n="45" d="100"/>
        </p:scale>
        <p:origin x="-1890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265DB2-2E1F-49F4-83B3-8232885AA5AD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Anno scolastico 2011-2012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45441-7F26-4B49-A068-51D9114023C6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9" name="Picture 13" descr="j020558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652963"/>
            <a:ext cx="1417638" cy="13001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Anno scolastico 2011-2012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FCBAC-79E6-4E12-B645-5620F6B64B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Anno scolastico 2011-2012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ECD44-1D18-4A1B-A4F6-32540A8C5A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Anno scolastico 2011-2012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2005DB-6A75-425E-A0FD-69A4020B10B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Anno scolastico 2011-2012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A932F-1841-4C42-8B3B-317A7BD442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Anno scolastico 2011-2012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87A52-76B8-4613-9ED0-12BE5C02F1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Anno scolastico 2011-2012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187E97-5D5A-4130-B99F-EB23059502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Anno scolastico 2011-2012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4FC6-D74C-49D8-A7E5-39F4B81A32A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Anno scolastico 2011-2012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DB52F3-8D62-4855-A0A2-FC7C83421F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Anno scolastico 2011-2012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D1B9E-5C30-4E72-954B-7D7F9F04DF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Anno scolastico 2011-2012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16F40-5473-48E6-B642-EB6C57EA2AE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it-IT" smtClean="0"/>
              <a:t>Anno scolastico 2011-2012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CF140B-39B6-4835-BF9C-8307BE594BB3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0" name="Picture 14" descr="j020558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9925" y="4652963"/>
            <a:ext cx="1417638" cy="13001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it-IT"/>
              <a:t>Corsi ECDL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Istituto Galileo Galilei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12/09/2011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Anno scolastico 2011-2012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Giorni e orari di lezione</a:t>
            </a:r>
          </a:p>
        </p:txBody>
      </p:sp>
      <p:graphicFrame>
        <p:nvGraphicFramePr>
          <p:cNvPr id="6174" name="Group 30"/>
          <p:cNvGraphicFramePr>
            <a:graphicFrameLocks noGrp="1"/>
          </p:cNvGraphicFramePr>
          <p:nvPr>
            <p:ph idx="1"/>
          </p:nvPr>
        </p:nvGraphicFramePr>
        <p:xfrm>
          <a:off x="2058988" y="1844824"/>
          <a:ext cx="5318125" cy="3402013"/>
        </p:xfrm>
        <a:graphic>
          <a:graphicData uri="http://schemas.openxmlformats.org/drawingml/2006/table">
            <a:tbl>
              <a:tblPr/>
              <a:tblGrid>
                <a:gridCol w="2625725"/>
                <a:gridCol w="2692400"/>
              </a:tblGrid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Giorno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Orario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Lunedì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8,30 – 10,30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Mercoledì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10,30 – 12,30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Venerdì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8,30 – 10,30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Anno scolastico 2011-2012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Calendario degli esami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it-IT" sz="2400"/>
              <a:t>30 ottobre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it-IT" sz="2400"/>
              <a:t>20 dicembre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it-IT" sz="2400"/>
              <a:t>30 gennaio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2400" dirty="0"/>
              <a:t>28 marzo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2400" dirty="0"/>
              <a:t>20 maggio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2400" dirty="0"/>
              <a:t>30 giugno</a:t>
            </a:r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Anno scolastico </a:t>
            </a:r>
            <a:r>
              <a:rPr lang="it-IT" dirty="0" smtClean="0"/>
              <a:t>2011-2012</a:t>
            </a:r>
            <a:endParaRPr lang="it-IT" dirty="0"/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2231232" y="1053307"/>
            <a:ext cx="4681537" cy="4751387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/>
              <a:t>Effettuare l’iscrizione almeno </a:t>
            </a:r>
          </a:p>
          <a:p>
            <a:r>
              <a:rPr lang="it-IT"/>
              <a:t>15 giorni prima dell’esame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180</TotalTime>
  <Words>56</Words>
  <Application>Microsoft Office PowerPoint</Application>
  <PresentationFormat>Presentazione su schermo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Astro</vt:lpstr>
      <vt:lpstr>Corsi ECDL</vt:lpstr>
      <vt:lpstr>Giorni e orari di lezione</vt:lpstr>
      <vt:lpstr>Calendario degli esami</vt:lpstr>
    </vt:vector>
  </TitlesOfParts>
  <Company>INFMEDIA SRL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Corsi ECDL</dc:title>
  <dc:creator>Zanichelli</dc:creator>
  <cp:lastModifiedBy>Zanichelli</cp:lastModifiedBy>
  <cp:revision>10</cp:revision>
  <dcterms:created xsi:type="dcterms:W3CDTF">2009-01-19T14:22:54Z</dcterms:created>
  <dcterms:modified xsi:type="dcterms:W3CDTF">2011-02-08T12:55:43Z</dcterms:modified>
</cp:coreProperties>
</file>